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18" y="312"/>
      </p:cViewPr>
      <p:guideLst>
        <p:guide orient="horz" pos="210"/>
        <p:guide orient="horz" pos="13682"/>
        <p:guide pos="576"/>
        <p:guide pos="20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81448" y="4216400"/>
            <a:ext cx="17773650" cy="898804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49067" y="4216400"/>
            <a:ext cx="52783740" cy="898804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9069" y="24577040"/>
            <a:ext cx="35278694" cy="6951980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1" y="24577040"/>
            <a:ext cx="35278697" cy="6951980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1"/>
            <a:ext cx="14544677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0"/>
            <a:ext cx="14544677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1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C01C-601B-4CF6-B99B-12F55B05D61D}" type="datetimeFigureOut">
              <a:rPr lang="en-US" smtClean="0"/>
              <a:pPr/>
              <a:t>2/19/2010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1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1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TMBS_PrimeTag_S_RGB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803597" y="19610067"/>
            <a:ext cx="3698697" cy="1828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McCombs School of Business</dc:creator>
  <cp:lastModifiedBy>McCombs School of Business</cp:lastModifiedBy>
  <cp:revision>6</cp:revision>
  <dcterms:created xsi:type="dcterms:W3CDTF">2009-07-15T16:51:10Z</dcterms:created>
  <dcterms:modified xsi:type="dcterms:W3CDTF">2010-02-19T22:31:22Z</dcterms:modified>
</cp:coreProperties>
</file>