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-1812" y="-186"/>
      </p:cViewPr>
      <p:guideLst>
        <p:guide orient="horz" pos="315"/>
        <p:guide orient="horz" pos="20523"/>
        <p:guide pos="384"/>
        <p:guide pos="136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6324600"/>
            <a:ext cx="118491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6324600"/>
            <a:ext cx="3518916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36865560"/>
            <a:ext cx="23519129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36865560"/>
            <a:ext cx="23519131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TMBS_PrimeTag_S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30799" y="30588267"/>
            <a:ext cx="3698697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McCombs School of Business</dc:creator>
  <cp:lastModifiedBy>McCombs School of Business</cp:lastModifiedBy>
  <cp:revision>7</cp:revision>
  <dcterms:created xsi:type="dcterms:W3CDTF">2009-07-15T16:51:10Z</dcterms:created>
  <dcterms:modified xsi:type="dcterms:W3CDTF">2010-02-19T22:31:06Z</dcterms:modified>
</cp:coreProperties>
</file>