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918400" cy="21945600"/>
  <p:notesSz cx="6858000" cy="9144000"/>
  <p:defaultTextStyle>
    <a:defPPr>
      <a:defRPr lang="en-US"/>
    </a:defPPr>
    <a:lvl1pPr marL="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51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5020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53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7004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55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506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571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40082" algn="l" defTabSz="313502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9C8F"/>
    <a:srgbClr val="C75B1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6" d="100"/>
          <a:sy n="26" d="100"/>
        </p:scale>
        <p:origin x="-264" y="-120"/>
      </p:cViewPr>
      <p:guideLst>
        <p:guide orient="horz" pos="210"/>
        <p:guide orient="horz" pos="13682"/>
        <p:guide pos="576"/>
        <p:guide pos="2040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6817361"/>
            <a:ext cx="27980640" cy="47040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0" y="12435840"/>
            <a:ext cx="23042880" cy="56083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75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350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702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700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37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405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281448" y="4216400"/>
            <a:ext cx="17773650" cy="898804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49067" y="4216400"/>
            <a:ext cx="52783740" cy="8988044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0326" y="14102081"/>
            <a:ext cx="27980640" cy="4358640"/>
          </a:xfrm>
        </p:spPr>
        <p:txBody>
          <a:bodyPr anchor="t"/>
          <a:lstStyle>
            <a:lvl1pPr algn="l">
              <a:defRPr sz="1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0326" y="9301483"/>
            <a:ext cx="27980640" cy="4800599"/>
          </a:xfrm>
        </p:spPr>
        <p:txBody>
          <a:bodyPr anchor="b"/>
          <a:lstStyle>
            <a:lvl1pPr marL="0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1pPr>
            <a:lvl2pPr marL="156751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2pPr>
            <a:lvl3pPr marL="3135020" indent="0">
              <a:buNone/>
              <a:defRPr sz="5500">
                <a:solidFill>
                  <a:schemeClr val="tx1">
                    <a:tint val="75000"/>
                  </a:schemeClr>
                </a:solidFill>
              </a:defRPr>
            </a:lvl3pPr>
            <a:lvl4pPr marL="470253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4pPr>
            <a:lvl5pPr marL="627004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5pPr>
            <a:lvl6pPr marL="783755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6pPr>
            <a:lvl7pPr marL="940506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7pPr>
            <a:lvl8pPr marL="10972571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8pPr>
            <a:lvl9pPr marL="12540082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49069" y="24577040"/>
            <a:ext cx="35278694" cy="6951980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776401" y="24577040"/>
            <a:ext cx="35278697" cy="69519801"/>
          </a:xfrm>
        </p:spPr>
        <p:txBody>
          <a:bodyPr/>
          <a:lstStyle>
            <a:lvl1pPr>
              <a:defRPr sz="9600"/>
            </a:lvl1pPr>
            <a:lvl2pPr>
              <a:defRPr sz="8200"/>
            </a:lvl2pPr>
            <a:lvl3pPr>
              <a:defRPr sz="69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1" y="4912361"/>
            <a:ext cx="14544677" cy="204723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5921" y="6959600"/>
            <a:ext cx="14544677" cy="1264412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722092" y="4912361"/>
            <a:ext cx="14550390" cy="2047239"/>
          </a:xfrm>
        </p:spPr>
        <p:txBody>
          <a:bodyPr anchor="b"/>
          <a:lstStyle>
            <a:lvl1pPr marL="0" indent="0">
              <a:buNone/>
              <a:defRPr sz="8200" b="1"/>
            </a:lvl1pPr>
            <a:lvl2pPr marL="1567510" indent="0">
              <a:buNone/>
              <a:defRPr sz="6900" b="1"/>
            </a:lvl2pPr>
            <a:lvl3pPr marL="3135020" indent="0">
              <a:buNone/>
              <a:defRPr sz="6200" b="1"/>
            </a:lvl3pPr>
            <a:lvl4pPr marL="4702531" indent="0">
              <a:buNone/>
              <a:defRPr sz="5500" b="1"/>
            </a:lvl4pPr>
            <a:lvl5pPr marL="6270041" indent="0">
              <a:buNone/>
              <a:defRPr sz="5500" b="1"/>
            </a:lvl5pPr>
            <a:lvl6pPr marL="7837551" indent="0">
              <a:buNone/>
              <a:defRPr sz="5500" b="1"/>
            </a:lvl6pPr>
            <a:lvl7pPr marL="9405061" indent="0">
              <a:buNone/>
              <a:defRPr sz="5500" b="1"/>
            </a:lvl7pPr>
            <a:lvl8pPr marL="10972571" indent="0">
              <a:buNone/>
              <a:defRPr sz="5500" b="1"/>
            </a:lvl8pPr>
            <a:lvl9pPr marL="12540082" indent="0">
              <a:buNone/>
              <a:defRPr sz="5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22092" y="6959600"/>
            <a:ext cx="14550390" cy="12644121"/>
          </a:xfrm>
        </p:spPr>
        <p:txBody>
          <a:bodyPr/>
          <a:lstStyle>
            <a:lvl1pPr>
              <a:defRPr sz="8200"/>
            </a:lvl1pPr>
            <a:lvl2pPr>
              <a:defRPr sz="6900"/>
            </a:lvl2pPr>
            <a:lvl3pPr>
              <a:defRPr sz="6200"/>
            </a:lvl3pPr>
            <a:lvl4pPr>
              <a:defRPr sz="5500"/>
            </a:lvl4pPr>
            <a:lvl5pPr>
              <a:defRPr sz="5500"/>
            </a:lvl5pPr>
            <a:lvl6pPr>
              <a:defRPr sz="5500"/>
            </a:lvl6pPr>
            <a:lvl7pPr>
              <a:defRPr sz="5500"/>
            </a:lvl7pPr>
            <a:lvl8pPr>
              <a:defRPr sz="5500"/>
            </a:lvl8pPr>
            <a:lvl9pPr>
              <a:defRPr sz="5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2" y="873760"/>
            <a:ext cx="10829927" cy="3718560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180" y="873762"/>
            <a:ext cx="18402300" cy="18729961"/>
          </a:xfrm>
        </p:spPr>
        <p:txBody>
          <a:bodyPr/>
          <a:lstStyle>
            <a:lvl1pPr>
              <a:defRPr sz="11000"/>
            </a:lvl1pPr>
            <a:lvl2pPr>
              <a:defRPr sz="9600"/>
            </a:lvl2pPr>
            <a:lvl3pPr>
              <a:defRPr sz="82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2" y="4592322"/>
            <a:ext cx="10829927" cy="15011401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52237" y="15361920"/>
            <a:ext cx="19751040" cy="1813561"/>
          </a:xfrm>
        </p:spPr>
        <p:txBody>
          <a:bodyPr anchor="b"/>
          <a:lstStyle>
            <a:lvl1pPr algn="l">
              <a:defRPr sz="6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52237" y="1960880"/>
            <a:ext cx="19751040" cy="13167360"/>
          </a:xfrm>
        </p:spPr>
        <p:txBody>
          <a:bodyPr/>
          <a:lstStyle>
            <a:lvl1pPr marL="0" indent="0">
              <a:buNone/>
              <a:defRPr sz="11000"/>
            </a:lvl1pPr>
            <a:lvl2pPr marL="1567510" indent="0">
              <a:buNone/>
              <a:defRPr sz="9600"/>
            </a:lvl2pPr>
            <a:lvl3pPr marL="3135020" indent="0">
              <a:buNone/>
              <a:defRPr sz="8200"/>
            </a:lvl3pPr>
            <a:lvl4pPr marL="4702531" indent="0">
              <a:buNone/>
              <a:defRPr sz="6900"/>
            </a:lvl4pPr>
            <a:lvl5pPr marL="6270041" indent="0">
              <a:buNone/>
              <a:defRPr sz="6900"/>
            </a:lvl5pPr>
            <a:lvl6pPr marL="7837551" indent="0">
              <a:buNone/>
              <a:defRPr sz="6900"/>
            </a:lvl6pPr>
            <a:lvl7pPr marL="9405061" indent="0">
              <a:buNone/>
              <a:defRPr sz="6900"/>
            </a:lvl7pPr>
            <a:lvl8pPr marL="10972571" indent="0">
              <a:buNone/>
              <a:defRPr sz="6900"/>
            </a:lvl8pPr>
            <a:lvl9pPr marL="12540082" indent="0">
              <a:buNone/>
              <a:defRPr sz="6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2237" y="17175481"/>
            <a:ext cx="19751040" cy="2575559"/>
          </a:xfrm>
        </p:spPr>
        <p:txBody>
          <a:bodyPr/>
          <a:lstStyle>
            <a:lvl1pPr marL="0" indent="0">
              <a:buNone/>
              <a:defRPr sz="4800"/>
            </a:lvl1pPr>
            <a:lvl2pPr marL="1567510" indent="0">
              <a:buNone/>
              <a:defRPr sz="4100"/>
            </a:lvl2pPr>
            <a:lvl3pPr marL="3135020" indent="0">
              <a:buNone/>
              <a:defRPr sz="3400"/>
            </a:lvl3pPr>
            <a:lvl4pPr marL="4702531" indent="0">
              <a:buNone/>
              <a:defRPr sz="3100"/>
            </a:lvl4pPr>
            <a:lvl5pPr marL="6270041" indent="0">
              <a:buNone/>
              <a:defRPr sz="3100"/>
            </a:lvl5pPr>
            <a:lvl6pPr marL="7837551" indent="0">
              <a:buNone/>
              <a:defRPr sz="3100"/>
            </a:lvl6pPr>
            <a:lvl7pPr marL="9405061" indent="0">
              <a:buNone/>
              <a:defRPr sz="3100"/>
            </a:lvl7pPr>
            <a:lvl8pPr marL="10972571" indent="0">
              <a:buNone/>
              <a:defRPr sz="3100"/>
            </a:lvl8pPr>
            <a:lvl9pPr marL="12540082" indent="0">
              <a:buNone/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1"/>
            <a:ext cx="29626560" cy="3657600"/>
          </a:xfrm>
          <a:prstGeom prst="rect">
            <a:avLst/>
          </a:prstGeom>
        </p:spPr>
        <p:txBody>
          <a:bodyPr vert="horz" lIns="313502" tIns="156751" rIns="313502" bIns="15675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2"/>
            <a:ext cx="29626560" cy="14483081"/>
          </a:xfrm>
          <a:prstGeom prst="rect">
            <a:avLst/>
          </a:prstGeom>
        </p:spPr>
        <p:txBody>
          <a:bodyPr vert="horz" lIns="313502" tIns="156751" rIns="313502" bIns="15675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1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CC01C-601B-4CF6-B99B-12F55B05D61D}" type="datetimeFigureOut">
              <a:rPr lang="en-US" smtClean="0"/>
              <a:pPr/>
              <a:t>8/24/2010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1"/>
            <a:ext cx="104241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1"/>
            <a:ext cx="7680960" cy="1168400"/>
          </a:xfrm>
          <a:prstGeom prst="rect">
            <a:avLst/>
          </a:prstGeom>
        </p:spPr>
        <p:txBody>
          <a:bodyPr vert="horz" lIns="313502" tIns="156751" rIns="313502" bIns="156751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9B7C29-CA71-4616-9CE9-46DE732A08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35020" rtl="0" eaLnBrk="1" latinLnBrk="0" hangingPunct="1">
        <a:spcBef>
          <a:spcPct val="0"/>
        </a:spcBef>
        <a:buNone/>
        <a:defRPr sz="15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5633" indent="-1175633" algn="l" defTabSz="3135020" rtl="0" eaLnBrk="1" latinLnBrk="0" hangingPunct="1">
        <a:spcBef>
          <a:spcPct val="20000"/>
        </a:spcBef>
        <a:buFont typeface="Arial" pitchFamily="34" charset="0"/>
        <a:buChar char="•"/>
        <a:defRPr sz="11000" kern="1200">
          <a:solidFill>
            <a:schemeClr val="tx1"/>
          </a:solidFill>
          <a:latin typeface="+mn-lt"/>
          <a:ea typeface="+mn-ea"/>
          <a:cs typeface="+mn-cs"/>
        </a:defRPr>
      </a:lvl1pPr>
      <a:lvl2pPr marL="2547204" indent="-979694" algn="l" defTabSz="3135020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391877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286" indent="-783755" algn="l" defTabSz="3135020" rtl="0" eaLnBrk="1" latinLnBrk="0" hangingPunct="1">
        <a:spcBef>
          <a:spcPct val="20000"/>
        </a:spcBef>
        <a:buFont typeface="Arial" pitchFamily="34" charset="0"/>
        <a:buChar char="–"/>
        <a:defRPr sz="6900" kern="1200">
          <a:solidFill>
            <a:schemeClr val="tx1"/>
          </a:solidFill>
          <a:latin typeface="+mn-lt"/>
          <a:ea typeface="+mn-ea"/>
          <a:cs typeface="+mn-cs"/>
        </a:defRPr>
      </a:lvl4pPr>
      <a:lvl5pPr marL="7053796" indent="-783755" algn="l" defTabSz="3135020" rtl="0" eaLnBrk="1" latinLnBrk="0" hangingPunct="1">
        <a:spcBef>
          <a:spcPct val="20000"/>
        </a:spcBef>
        <a:buFont typeface="Arial" pitchFamily="34" charset="0"/>
        <a:buChar char="»"/>
        <a:defRPr sz="6900" kern="1200">
          <a:solidFill>
            <a:schemeClr val="tx1"/>
          </a:solidFill>
          <a:latin typeface="+mn-lt"/>
          <a:ea typeface="+mn-ea"/>
          <a:cs typeface="+mn-cs"/>
        </a:defRPr>
      </a:lvl5pPr>
      <a:lvl6pPr marL="862130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816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632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837" indent="-783755" algn="l" defTabSz="3135020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51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5020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53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7004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55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506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571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0082" algn="l" defTabSz="313502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anner logo 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104100"/>
            <a:ext cx="32918400" cy="18415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The University of Texas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McCombs School of Business</dc:creator>
  <cp:lastModifiedBy>McCombs School of Business</cp:lastModifiedBy>
  <cp:revision>9</cp:revision>
  <dcterms:created xsi:type="dcterms:W3CDTF">2009-07-15T16:51:10Z</dcterms:created>
  <dcterms:modified xsi:type="dcterms:W3CDTF">2010-08-24T17:38:30Z</dcterms:modified>
</cp:coreProperties>
</file>