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9C8F"/>
    <a:srgbClr val="C75B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-1812" y="-192"/>
      </p:cViewPr>
      <p:guideLst>
        <p:guide orient="horz" pos="315"/>
        <p:guide orient="horz" pos="20523"/>
        <p:guide pos="384"/>
        <p:guide pos="136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6324600"/>
            <a:ext cx="118491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6324600"/>
            <a:ext cx="3518916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36865560"/>
            <a:ext cx="23519129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36865560"/>
            <a:ext cx="23519131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ner logo 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089600"/>
            <a:ext cx="219456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McCombs School of Business</dc:creator>
  <cp:lastModifiedBy>McCombs School of Business</cp:lastModifiedBy>
  <cp:revision>10</cp:revision>
  <dcterms:created xsi:type="dcterms:W3CDTF">2009-07-15T16:51:10Z</dcterms:created>
  <dcterms:modified xsi:type="dcterms:W3CDTF">2010-08-24T17:39:10Z</dcterms:modified>
</cp:coreProperties>
</file>